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 autoAdjust="0"/>
    <p:restoredTop sz="94660"/>
  </p:normalViewPr>
  <p:slideViewPr>
    <p:cSldViewPr snapToGrid="0">
      <p:cViewPr>
        <p:scale>
          <a:sx n="50" d="100"/>
          <a:sy n="50" d="100"/>
        </p:scale>
        <p:origin x="105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2" y="4209442"/>
            <a:ext cx="3148300" cy="23105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77" y="4209442"/>
            <a:ext cx="3156712" cy="2352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1BCD50-CD13-4FB0-977B-2F1C758A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992" y="4209442"/>
            <a:ext cx="2801927" cy="23105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69B2AC-6850-4464-B6C3-9C3BB734B20B}"/>
              </a:ext>
            </a:extLst>
          </p:cNvPr>
          <p:cNvSpPr txBox="1"/>
          <p:nvPr/>
        </p:nvSpPr>
        <p:spPr>
          <a:xfrm>
            <a:off x="15562849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=75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083219-F2B5-4566-9DF4-1BC32711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112" y="890796"/>
            <a:ext cx="2993304" cy="24684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987BF-545F-4ED3-9B2B-6B0B5146F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87" y="847250"/>
            <a:ext cx="2993304" cy="2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=40</a:t>
            </a:r>
            <a:endParaRPr lang="zh-CN" altLang="en-US" b="1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6" y="808270"/>
            <a:ext cx="3331804" cy="2743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422" y="808270"/>
            <a:ext cx="3480699" cy="27438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25" y="4007323"/>
            <a:ext cx="3269229" cy="2641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536" y="4007323"/>
            <a:ext cx="3327043" cy="2663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422" y="4032207"/>
            <a:ext cx="3354709" cy="26847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940CB-683E-4473-9379-AB307D72A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240" y="808270"/>
            <a:ext cx="3109814" cy="25644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D9C170-4D50-4C2F-A219-7F7439C81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3" y="79129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=40</a:t>
            </a:r>
            <a:endParaRPr lang="zh-CN" altLang="en-US" b="1" u="sng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05" y="840111"/>
            <a:ext cx="2719067" cy="2719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596" y="840111"/>
            <a:ext cx="2719067" cy="2719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093" y="4007323"/>
            <a:ext cx="2738693" cy="2772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406" y="4032207"/>
            <a:ext cx="2655058" cy="2747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597" y="4135904"/>
            <a:ext cx="2505190" cy="26441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EDCDD6-C2BA-42DE-9594-E0396F413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754" y="907566"/>
            <a:ext cx="2945372" cy="2428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6720208-60F5-4490-8A74-6D55B8702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610" y="89838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=30</a:t>
            </a:r>
            <a:endParaRPr lang="zh-CN" altLang="en-US" b="1" u="sng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780" y="738664"/>
            <a:ext cx="2874709" cy="28747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665" y="769743"/>
            <a:ext cx="2862052" cy="28620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02" y="4032207"/>
            <a:ext cx="2722149" cy="27221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780" y="4032207"/>
            <a:ext cx="2722149" cy="27221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665" y="4032207"/>
            <a:ext cx="2719067" cy="27190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BE6472-F7D5-41C3-ACD6-F87EEE286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421" y="818613"/>
            <a:ext cx="2912038" cy="2401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4BBEAD-9D28-4F43-B6A7-A68939302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610" y="769743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=30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41" y="751321"/>
            <a:ext cx="2886670" cy="2886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878" y="751321"/>
            <a:ext cx="2886670" cy="2886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481" y="4017300"/>
            <a:ext cx="2733917" cy="27339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441" y="4007323"/>
            <a:ext cx="2743894" cy="27438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879" y="4057092"/>
            <a:ext cx="2694126" cy="26941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41BFB3-FE8C-4581-8965-60D67484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636" y="902301"/>
            <a:ext cx="2947422" cy="24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EC303F-5F73-456C-949A-EE152F01D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4" y="902301"/>
            <a:ext cx="2947422" cy="2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=40</a:t>
            </a:r>
            <a:endParaRPr lang="zh-CN" altLang="en-US" b="1" u="sng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=50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61" y="809686"/>
            <a:ext cx="2681148" cy="2681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398" y="809686"/>
            <a:ext cx="2681148" cy="26811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33" y="4017300"/>
            <a:ext cx="2764614" cy="27646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61" y="4032207"/>
            <a:ext cx="2749707" cy="27497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0398" y="4034547"/>
            <a:ext cx="2747367" cy="27473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1C3334-A73B-44D3-AC51-CFA30232F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461" y="749082"/>
            <a:ext cx="3398255" cy="2802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9299CF-82D2-4DAE-A146-6B187B3A9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7081" y="890260"/>
            <a:ext cx="3055861" cy="25199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9966B5-CD13-4D38-AD5C-B9B30BB50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61" y="4047114"/>
            <a:ext cx="2749707" cy="27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64" y="837805"/>
            <a:ext cx="2723679" cy="27236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397" y="837805"/>
            <a:ext cx="2723679" cy="27236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52" y="4032207"/>
            <a:ext cx="2715976" cy="27159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64" y="4032207"/>
            <a:ext cx="2723679" cy="27236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4685" y="4032207"/>
            <a:ext cx="2729391" cy="27293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1A7880-FC30-42CA-B39F-597170EBA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615" y="837805"/>
            <a:ext cx="3202624" cy="2641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A3D7C2-70D0-43F4-B88B-BB1FF8FDA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780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=50</a:t>
            </a:r>
            <a:endParaRPr lang="zh-CN" altLang="en-US" b="1" u="sng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23" y="4032207"/>
            <a:ext cx="2777433" cy="2777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265" y="4026778"/>
            <a:ext cx="2755740" cy="2755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943" y="4026778"/>
            <a:ext cx="2755740" cy="2755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A63D10-E02D-44EF-9B72-B7D1B22C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723" y="770410"/>
            <a:ext cx="3255747" cy="26848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28CBD0-56EE-496B-B839-196EC6A5D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744" y="791395"/>
            <a:ext cx="3418138" cy="2818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5C1DAE-CAD1-427A-B7B7-0156711DC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596" y="760799"/>
            <a:ext cx="3418139" cy="2818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B9F60-AA72-4FB6-96DA-212A0E615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2022" y="79139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=50</a:t>
            </a:r>
            <a:endParaRPr lang="zh-CN" altLang="en-US" b="1" u="sng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68" y="4032207"/>
            <a:ext cx="2784543" cy="27845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72" y="4032207"/>
            <a:ext cx="2777254" cy="2777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145" y="4039496"/>
            <a:ext cx="2777254" cy="2777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0D64B9-E018-49A1-AC89-47442CE4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25" y="4046158"/>
            <a:ext cx="2603027" cy="26030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FFB2D8-887A-4EBA-8600-7A8E53C0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494" y="763548"/>
            <a:ext cx="3421665" cy="28216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87C120-CB6B-4941-B80E-1C7133382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66" y="738664"/>
            <a:ext cx="3421665" cy="28216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BC745C-4C56-4F09-AF7C-88A9FAAF4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849" y="745953"/>
            <a:ext cx="3412826" cy="28143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B6F1DD-3E00-4F1D-AF82-54420D27A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6" y="92832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93100" y="679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9" y="751361"/>
            <a:ext cx="2911514" cy="29115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648" y="757454"/>
            <a:ext cx="2899327" cy="2899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01" y="4036755"/>
            <a:ext cx="3086278" cy="27174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426" y="4032207"/>
            <a:ext cx="3103418" cy="27219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0882" y="4032207"/>
            <a:ext cx="3041093" cy="27219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964E6F-3CC9-41BD-B463-EFA488BB2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5" y="826750"/>
            <a:ext cx="3302216" cy="27231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B554C-4BAD-4913-85D8-FC0DB8AF5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6336" y="911356"/>
            <a:ext cx="3053005" cy="25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=50</a:t>
            </a:r>
            <a:endParaRPr lang="zh-CN" altLang="en-US" b="1" u="sng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FC1FF9-6031-4E55-ABBA-446F8C24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86" y="931268"/>
            <a:ext cx="3076176" cy="25367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D0B50F-A56B-428B-86B0-2C7674E4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601" y="931268"/>
            <a:ext cx="3076176" cy="2536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D7263F-D030-4FE0-B8BF-BCD4C7AF9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352" y="4032207"/>
            <a:ext cx="3076176" cy="2536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3439AE-4388-418D-A2CC-F8F6AA458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886" y="4007323"/>
            <a:ext cx="3076176" cy="2536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51021D-1050-4186-A488-3A78F51F7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601" y="4032207"/>
            <a:ext cx="3076176" cy="25367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0364B2-4421-412B-BBF6-BCEB917CE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074" y="822707"/>
            <a:ext cx="3226454" cy="266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0C89B-D437-4C2C-816F-0EE0F0B06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7059" y="82270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D61AA22-35C5-40C7-B078-55B33C4675A7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=50</a:t>
            </a:r>
            <a:endParaRPr lang="zh-CN" altLang="en-US" b="1" u="sng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01" y="4032207"/>
            <a:ext cx="2679878" cy="2679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610" y="4032207"/>
            <a:ext cx="2688098" cy="26798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3830" y="4032207"/>
            <a:ext cx="2655179" cy="2679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C215C6-C22F-494D-87A3-40C60A51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27" y="801934"/>
            <a:ext cx="2983728" cy="2460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6149E-D5A1-44F1-B237-623FD9AEE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3" y="79959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904331" y="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57" y="824529"/>
            <a:ext cx="3355935" cy="271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164" y="814301"/>
            <a:ext cx="3341648" cy="27215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460" y="4032207"/>
            <a:ext cx="3229960" cy="26409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256" y="4007323"/>
            <a:ext cx="3355935" cy="26650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164" y="4017301"/>
            <a:ext cx="3357106" cy="26550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BFF8AA-C845-4701-B98B-879C5F35D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345" y="738664"/>
            <a:ext cx="3330189" cy="2746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C0E8E6-9002-4811-AD45-71BA0140F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=30</a:t>
            </a:r>
            <a:endParaRPr lang="zh-CN" altLang="en-US" b="1" u="sng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=50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21" y="751713"/>
            <a:ext cx="2886278" cy="28862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516" y="751321"/>
            <a:ext cx="2894164" cy="2894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01" y="4032207"/>
            <a:ext cx="2679878" cy="26798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336" y="4032207"/>
            <a:ext cx="2662488" cy="26624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709" y="4027277"/>
            <a:ext cx="2698129" cy="26981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9DA5C6-4A8C-44DB-A5A8-8CCD22387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405" y="833590"/>
            <a:ext cx="3147308" cy="2595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8E3CB2-1278-4885-94CE-FA054F447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=50</a:t>
            </a:r>
            <a:endParaRPr lang="zh-CN" altLang="en-US" b="1" u="sng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780" y="738664"/>
            <a:ext cx="2874710" cy="287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537" y="726704"/>
            <a:ext cx="2886670" cy="2886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460" y="4032207"/>
            <a:ext cx="2621512" cy="2621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086" y="4051895"/>
            <a:ext cx="2601824" cy="26018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5866" y="4066801"/>
            <a:ext cx="2572011" cy="25720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8AD533-C392-4527-A208-84FA7320E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631" y="738664"/>
            <a:ext cx="3321197" cy="2738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F10AA8-1BE8-4282-809B-BB3222B3D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6200" y="75066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=30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544" y="738664"/>
            <a:ext cx="2894165" cy="2894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68" y="751321"/>
            <a:ext cx="2881508" cy="28815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877" y="4062253"/>
            <a:ext cx="2631209" cy="2631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44" y="4041965"/>
            <a:ext cx="2631209" cy="2631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668" y="4062253"/>
            <a:ext cx="2767397" cy="26109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0F1AF3-1611-4BF2-B64E-53795A964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566" y="825900"/>
            <a:ext cx="3212722" cy="2649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858A78-A5DC-40A2-A7BE-7E806C268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259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818148" y="1059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=30</a:t>
            </a:r>
            <a:endParaRPr lang="zh-CN" altLang="en-US" b="1" u="sng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60" y="840852"/>
            <a:ext cx="3093566" cy="2750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761" y="840852"/>
            <a:ext cx="3176658" cy="2682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592" y="4007323"/>
            <a:ext cx="3269226" cy="26232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60" y="4007323"/>
            <a:ext cx="3246398" cy="27720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3761" y="4032823"/>
            <a:ext cx="3176658" cy="27071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02DC24-886F-49B2-9838-76E3E28E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6" y="931635"/>
            <a:ext cx="3115662" cy="2569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9AECF-0109-4366-BF8F-1B691B4A7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2" y="95629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345</Words>
  <Application>Microsoft Office PowerPoint</Application>
  <PresentationFormat>自定义</PresentationFormat>
  <Paragraphs>123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150</cp:revision>
  <dcterms:created xsi:type="dcterms:W3CDTF">2020-03-01T04:15:48Z</dcterms:created>
  <dcterms:modified xsi:type="dcterms:W3CDTF">2020-03-02T16:29:49Z</dcterms:modified>
</cp:coreProperties>
</file>